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2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D58B6-1559-4F36-A66F-DCFB1C02C65D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38171-9FEF-4D36-8B9C-5372C955CC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9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38171-9FEF-4D36-8B9C-5372C955CCF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60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6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5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C04F71-5BBB-23A6-953D-875AF801EC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6705600"/>
            <a:ext cx="682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C3 - Sensible</a:t>
            </a:r>
          </a:p>
        </p:txBody>
      </p:sp>
    </p:spTree>
    <p:extLst>
      <p:ext uri="{BB962C8B-B14F-4D97-AF65-F5344CB8AC3E}">
        <p14:creationId xmlns:p14="http://schemas.microsoft.com/office/powerpoint/2010/main" val="164718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892E84D-C4F6-6A86-1CC2-407AAEF70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18288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>
                <a:solidFill>
                  <a:srgbClr val="006400"/>
                </a:solidFill>
              </a:defRPr>
            </a:pPr>
            <a:r>
              <a:t>Rapport d’alternance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39146" y="2743200"/>
            <a:ext cx="58657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 err="1">
                <a:highlight>
                  <a:srgbClr val="FFFF00"/>
                </a:highlight>
              </a:rPr>
              <a:t>Ministères</a:t>
            </a:r>
            <a:r>
              <a:rPr dirty="0">
                <a:highlight>
                  <a:srgbClr val="FFFF00"/>
                </a:highlight>
              </a:rPr>
              <a:t> </a:t>
            </a:r>
            <a:r>
              <a:rPr dirty="0" err="1">
                <a:highlight>
                  <a:srgbClr val="FFFF00"/>
                </a:highlight>
              </a:rPr>
              <a:t>Sociaux</a:t>
            </a:r>
            <a:r>
              <a:rPr dirty="0">
                <a:highlight>
                  <a:srgbClr val="FFFF00"/>
                </a:highlight>
              </a:rPr>
              <a:t> 2022/2024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76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>
                <a:solidFill>
                  <a:srgbClr val="FF0000"/>
                </a:solidFill>
              </a:defRPr>
            </a:pPr>
            <a:r>
              <a:t>Amine NAKHIL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F8EC01-CA86-3E64-F790-0BDE2A63E7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t="25000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484" y="2052918"/>
            <a:ext cx="670990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Presentation de </a:t>
            </a:r>
            <a:r>
              <a:rPr lang="fr-FR" sz="2000" dirty="0">
                <a:latin typeface="+mj-lt"/>
                <a:ea typeface="+mj-ea"/>
                <a:cs typeface="+mj-cs"/>
              </a:rPr>
              <a:t>l’objectif</a:t>
            </a:r>
            <a:r>
              <a:rPr lang="en-US" sz="2000" dirty="0">
                <a:latin typeface="+mj-lt"/>
                <a:ea typeface="+mj-ea"/>
                <a:cs typeface="+mj-cs"/>
              </a:rPr>
              <a:t> de la </a:t>
            </a: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Convergence entre ma formation et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poste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Quelles</a:t>
            </a:r>
            <a:r>
              <a:rPr lang="en-US" sz="2000" dirty="0">
                <a:latin typeface="+mj-lt"/>
                <a:ea typeface="+mj-ea"/>
                <a:cs typeface="+mj-cs"/>
              </a:rPr>
              <a:t> repercussions sur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baggage </a:t>
            </a:r>
            <a:r>
              <a:rPr lang="en-US" sz="2000" dirty="0" err="1">
                <a:latin typeface="+mj-lt"/>
                <a:ea typeface="+mj-ea"/>
                <a:cs typeface="+mj-cs"/>
              </a:rPr>
              <a:t>éducatif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29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2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629266"/>
            <a:ext cx="3708114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Présentation du Ministère</a:t>
            </a: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A01CF8E8-3809-4B79-ADEA-57B77FFFE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712" y="0"/>
            <a:ext cx="457428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C78ED9A-A000-47CC-824F-C8C0CC5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029" y="484632"/>
            <a:ext cx="3847653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2DB6B6-CBA7-614A-E2E9-3EF3405090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14" r="17361" b="-2"/>
          <a:stretch/>
        </p:blipFill>
        <p:spPr>
          <a:xfrm>
            <a:off x="5177217" y="806365"/>
            <a:ext cx="3359278" cy="5095720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5158EE-2B51-42AF-83FF-5560D5B86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6697" y="2438400"/>
            <a:ext cx="3708113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Ministères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Sociaux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latin typeface="+mj-lt"/>
                <a:ea typeface="+mj-ea"/>
                <a:cs typeface="+mj-cs"/>
              </a:rPr>
              <a:t>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MOA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DGT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 ma situation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DNUM/SDPSN/TRV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8" y="629266"/>
            <a:ext cx="3124882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 mission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Ministères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Sociaux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095864" y="809550"/>
            <a:ext cx="68580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BBBCD6-AD65-0A1B-40E9-7616AEA7F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494" y="1385290"/>
            <a:ext cx="4087416" cy="4087416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6698" y="2438400"/>
            <a:ext cx="3124882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Expérience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personnelle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d'intégration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au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Culture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d’entreprise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souple et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informelle</a:t>
            </a:r>
            <a:endParaRPr lang="en-US" sz="20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apprentis</a:t>
            </a:r>
            <a:endParaRPr lang="en-US" sz="20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Présentation de Cod’It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EE1883-2AB8-1E49-D183-5BDB9E89EE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91" r="18422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2052918"/>
            <a:ext cx="347917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Vue </a:t>
            </a:r>
            <a:r>
              <a:rPr lang="en-US" sz="2000" dirty="0" err="1">
                <a:latin typeface="+mj-lt"/>
                <a:ea typeface="+mj-ea"/>
                <a:cs typeface="+mj-cs"/>
              </a:rPr>
              <a:t>d'ensemble</a:t>
            </a:r>
            <a:r>
              <a:rPr lang="en-US" sz="2000" dirty="0">
                <a:latin typeface="+mj-lt"/>
                <a:ea typeface="+mj-ea"/>
                <a:cs typeface="+mj-cs"/>
              </a:rPr>
              <a:t> du </a:t>
            </a:r>
            <a:r>
              <a:rPr lang="en-US" sz="2000" dirty="0" err="1">
                <a:latin typeface="+mj-lt"/>
                <a:ea typeface="+mj-ea"/>
                <a:cs typeface="+mj-cs"/>
              </a:rPr>
              <a:t>projet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Cod’It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Inspection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Vision </a:t>
            </a:r>
            <a:r>
              <a:rPr lang="en-US" sz="2000" dirty="0" err="1">
                <a:latin typeface="+mj-lt"/>
                <a:ea typeface="+mj-ea"/>
                <a:cs typeface="+mj-cs"/>
              </a:rPr>
              <a:t>opérationnelle</a:t>
            </a:r>
            <a:r>
              <a:rPr lang="en-US" sz="2000" dirty="0">
                <a:latin typeface="+mj-lt"/>
                <a:ea typeface="+mj-ea"/>
                <a:cs typeface="+mj-cs"/>
              </a:rPr>
              <a:t> du Code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Classement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Thématique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Affichage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Ergonimique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Développement de Cod'It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37D8E3-C66B-73DF-DF8B-4AAC5EE67E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63" r="23751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1676400"/>
            <a:ext cx="4579761" cy="5115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Explication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contexte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Analyse</a:t>
            </a:r>
            <a:r>
              <a:rPr lang="en-US" sz="3700" dirty="0">
                <a:latin typeface="+mj-lt"/>
                <a:ea typeface="+mj-ea"/>
                <a:cs typeface="+mj-cs"/>
              </a:rPr>
              <a:t>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besoin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Avec équipe Métier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groupe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Atelier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Maquettage</a:t>
            </a:r>
            <a:r>
              <a:rPr lang="en-US" sz="3700" dirty="0">
                <a:latin typeface="+mj-lt"/>
                <a:ea typeface="+mj-ea"/>
                <a:cs typeface="+mj-cs"/>
              </a:rPr>
              <a:t>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ergonome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3700" dirty="0">
                <a:latin typeface="+mj-lt"/>
                <a:ea typeface="+mj-ea"/>
                <a:cs typeface="+mj-cs"/>
              </a:rPr>
              <a:t>Développement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Development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autonomie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Cahier des charges </a:t>
            </a:r>
            <a:r>
              <a:rPr lang="en-US" sz="3700" dirty="0" err="1">
                <a:latin typeface="+mj-lt"/>
                <a:ea typeface="+mj-ea"/>
                <a:cs typeface="+mj-cs"/>
              </a:rPr>
              <a:t>détaillé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Définition</a:t>
            </a:r>
            <a:r>
              <a:rPr lang="en-US" sz="3700" dirty="0">
                <a:latin typeface="+mj-lt"/>
                <a:ea typeface="+mj-ea"/>
                <a:cs typeface="+mj-cs"/>
              </a:rPr>
              <a:t> de la structure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Plannification</a:t>
            </a:r>
            <a:r>
              <a:rPr lang="en-US" sz="3700" dirty="0">
                <a:latin typeface="+mj-lt"/>
                <a:ea typeface="+mj-ea"/>
                <a:cs typeface="+mj-cs"/>
              </a:rPr>
              <a:t> de </a:t>
            </a:r>
            <a:r>
              <a:rPr lang="en-US" sz="3700" dirty="0" err="1">
                <a:latin typeface="+mj-lt"/>
                <a:ea typeface="+mj-ea"/>
                <a:cs typeface="+mj-cs"/>
              </a:rPr>
              <a:t>projet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Objectifs</a:t>
            </a:r>
            <a:r>
              <a:rPr lang="en-US" sz="3700" dirty="0">
                <a:latin typeface="+mj-lt"/>
                <a:ea typeface="+mj-ea"/>
                <a:cs typeface="+mj-cs"/>
              </a:rPr>
              <a:t> SMART</a:t>
            </a: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Jalons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Agilité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BDD</a:t>
            </a: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PostreSQL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MCD</a:t>
            </a: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Architecture Client/</a:t>
            </a:r>
            <a:r>
              <a:rPr lang="en-US" sz="3700" dirty="0" err="1">
                <a:latin typeface="+mj-lt"/>
                <a:ea typeface="+mj-ea"/>
                <a:cs typeface="+mj-cs"/>
              </a:rPr>
              <a:t>Serveur</a:t>
            </a:r>
            <a:r>
              <a:rPr lang="en-US" sz="3700" dirty="0">
                <a:latin typeface="+mj-lt"/>
                <a:ea typeface="+mj-ea"/>
                <a:cs typeface="+mj-cs"/>
              </a:rPr>
              <a:t> et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relationelle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8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Défis</a:t>
            </a:r>
            <a:r>
              <a:rPr lang="en-US" sz="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succès dans le </a:t>
            </a:r>
            <a:r>
              <a:rPr lang="en-US" sz="38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développement</a:t>
            </a:r>
            <a:r>
              <a:rPr lang="en-US" sz="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8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Cod'It</a:t>
            </a:r>
            <a:r>
              <a:rPr lang="en-US" sz="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1450259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/>
              <a:t>Les Outils Utilisés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774" y="2669685"/>
            <a:ext cx="3215101" cy="3807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Planification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Jira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BDD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Jmerise</a:t>
            </a:r>
            <a:r>
              <a:rPr lang="en-US" sz="1600" dirty="0">
                <a:latin typeface="+mj-lt"/>
                <a:ea typeface="+mj-ea"/>
                <a:cs typeface="+mj-cs"/>
              </a:rPr>
              <a:t> (MCD)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PostgreSQL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Talend (</a:t>
            </a:r>
            <a:r>
              <a:rPr lang="en-US" sz="1600" dirty="0" err="1">
                <a:latin typeface="+mj-lt"/>
                <a:ea typeface="+mj-ea"/>
                <a:cs typeface="+mj-cs"/>
              </a:rPr>
              <a:t>mappage</a:t>
            </a:r>
            <a:r>
              <a:rPr lang="en-US" sz="1600" dirty="0">
                <a:latin typeface="+mj-lt"/>
                <a:ea typeface="+mj-ea"/>
                <a:cs typeface="+mj-cs"/>
              </a:rPr>
              <a:t>)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Efficacité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Dimension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appliquée</a:t>
            </a: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BAC9F2-A182-069B-AF15-ABEA4A5CC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27" r="-1" b="-1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1450259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775" y="3072385"/>
            <a:ext cx="2816240" cy="29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Récapitulatif</a:t>
            </a:r>
            <a:r>
              <a:rPr lang="en-US" sz="1600" dirty="0">
                <a:latin typeface="+mj-lt"/>
                <a:ea typeface="+mj-ea"/>
                <a:cs typeface="+mj-cs"/>
              </a:rPr>
              <a:t> des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apprentissages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expériences</a:t>
            </a:r>
            <a:r>
              <a:rPr lang="en-US" sz="1600" dirty="0"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Ouverture</a:t>
            </a:r>
            <a:r>
              <a:rPr lang="en-US" sz="1600" dirty="0">
                <a:latin typeface="+mj-lt"/>
                <a:ea typeface="+mj-ea"/>
                <a:cs typeface="+mj-cs"/>
              </a:rPr>
              <a:t> sur </a:t>
            </a:r>
            <a:r>
              <a:rPr lang="en-US" sz="1600" dirty="0" err="1">
                <a:latin typeface="+mj-lt"/>
                <a:ea typeface="+mj-ea"/>
                <a:cs typeface="+mj-cs"/>
              </a:rPr>
              <a:t>l’année</a:t>
            </a:r>
            <a:r>
              <a:rPr lang="en-US" sz="1600" dirty="0">
                <a:latin typeface="+mj-lt"/>
                <a:ea typeface="+mj-ea"/>
                <a:cs typeface="+mj-cs"/>
              </a:rPr>
              <a:t>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venir</a:t>
            </a:r>
            <a:r>
              <a:rPr lang="en-US" sz="1600" dirty="0">
                <a:latin typeface="+mj-lt"/>
                <a:ea typeface="+mj-ea"/>
                <a:cs typeface="+mj-cs"/>
              </a:rPr>
              <a:t> quant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mes</a:t>
            </a:r>
            <a:r>
              <a:rPr lang="en-US" sz="1600" dirty="0">
                <a:latin typeface="+mj-lt"/>
                <a:ea typeface="+mj-ea"/>
                <a:cs typeface="+mj-cs"/>
              </a:rPr>
              <a:t> aspirations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professionnelles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IA, IOT, </a:t>
            </a:r>
            <a:r>
              <a:rPr lang="en-US" sz="1600" dirty="0" err="1">
                <a:latin typeface="+mj-lt"/>
                <a:ea typeface="+mj-ea"/>
                <a:cs typeface="+mj-cs"/>
              </a:rPr>
              <a:t>Robotisation</a:t>
            </a:r>
            <a:r>
              <a:rPr lang="en-US" sz="1600" dirty="0">
                <a:latin typeface="+mj-lt"/>
                <a:ea typeface="+mj-ea"/>
                <a:cs typeface="+mj-cs"/>
              </a:rPr>
              <a:t>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55FAE8-4D70-38D4-76A5-975667EB2E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" r="-1" b="6067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2492184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1800"/>
              <a:t>Questions/Réponses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532DBC-8C95-CE57-131F-964AEFCA2F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6"/>
          <a:stretch/>
        </p:blipFill>
        <p:spPr>
          <a:xfrm>
            <a:off x="3464658" y="609601"/>
            <a:ext cx="519356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5775" y="2438401"/>
            <a:ext cx="2493106" cy="38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Diapositive pour inviter aux questions.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</TotalTime>
  <Words>197</Words>
  <Application>Microsoft Office PowerPoint</Application>
  <PresentationFormat>Affichage à l'écran (4:3)</PresentationFormat>
  <Paragraphs>60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Présentation PowerPoint</vt:lpstr>
      <vt:lpstr>Introduction</vt:lpstr>
      <vt:lpstr>Présentation du Ministère</vt:lpstr>
      <vt:lpstr>Ma mission Ministères Sociaux</vt:lpstr>
      <vt:lpstr>Présentation de Cod’It</vt:lpstr>
      <vt:lpstr>Développement de Cod'It</vt:lpstr>
      <vt:lpstr>Les Outils Utilisés</vt:lpstr>
      <vt:lpstr>Conclusion</vt:lpstr>
      <vt:lpstr>Questions/Réponses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keywords/>
  <dc:description>generated using python-pptx</dc:description>
  <cp:lastModifiedBy>NAKHIL, Amine (DNUM/SDPSN/TRV)</cp:lastModifiedBy>
  <cp:revision>13</cp:revision>
  <dcterms:created xsi:type="dcterms:W3CDTF">2013-01-27T09:14:16Z</dcterms:created>
  <dcterms:modified xsi:type="dcterms:W3CDTF">2023-12-06T13:11:07Z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a755f0-ee11-4e51-8b3a-e314a53a997c_Enabled">
    <vt:lpwstr>true</vt:lpwstr>
  </property>
  <property fmtid="{D5CDD505-2E9C-101B-9397-08002B2CF9AE}" pid="3" name="MSIP_Label_84a755f0-ee11-4e51-8b3a-e314a53a997c_SetDate">
    <vt:lpwstr>2023-12-05T11:00:08Z</vt:lpwstr>
  </property>
  <property fmtid="{D5CDD505-2E9C-101B-9397-08002B2CF9AE}" pid="4" name="MSIP_Label_84a755f0-ee11-4e51-8b3a-e314a53a997c_Method">
    <vt:lpwstr>Privileged</vt:lpwstr>
  </property>
  <property fmtid="{D5CDD505-2E9C-101B-9397-08002B2CF9AE}" pid="5" name="MSIP_Label_84a755f0-ee11-4e51-8b3a-e314a53a997c_Name">
    <vt:lpwstr>[Prod v4] Mention "C3 - Sensible" - sans chiffrement</vt:lpwstr>
  </property>
  <property fmtid="{D5CDD505-2E9C-101B-9397-08002B2CF9AE}" pid="6" name="MSIP_Label_84a755f0-ee11-4e51-8b3a-e314a53a997c_SiteId">
    <vt:lpwstr>035e5292-5a25-4509-bb08-a555f7d31a8b</vt:lpwstr>
  </property>
  <property fmtid="{D5CDD505-2E9C-101B-9397-08002B2CF9AE}" pid="7" name="MSIP_Label_84a755f0-ee11-4e51-8b3a-e314a53a997c_ActionId">
    <vt:lpwstr>a17bd706-eff8-45f5-bf3a-ddca84a90a8c</vt:lpwstr>
  </property>
  <property fmtid="{D5CDD505-2E9C-101B-9397-08002B2CF9AE}" pid="8" name="MSIP_Label_84a755f0-ee11-4e51-8b3a-e314a53a997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C3 - Sensible</vt:lpwstr>
  </property>
</Properties>
</file>